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 varScale="1">
        <p:scale>
          <a:sx n="115" d="100"/>
          <a:sy n="115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F2EE8-D0EA-38DF-FA82-C7D37EB2BB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D949D-4F87-7E84-626F-D35DDA13A2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9B065-C12B-9011-71C8-E54A3DD1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F9E83-2560-7A84-C2F5-61E075387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E7C87-CE4A-219C-BB01-7B1782A5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08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08C72-82E4-1DA9-04BD-05756308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2A8D0-ADEA-35A8-D8CB-7F3F21C78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E5080-D209-F937-98AF-40CC6A061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B4D34-F64A-3544-191C-49823B3CB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F9783-0404-0037-4A82-2AD24A110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27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9E2703-4461-27E4-1121-56CF55319F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E1067E-B65D-31E6-B27E-0F2DC5AF0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299AE-225A-E814-5F36-DFB363DB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339BF-FF97-5FFB-6C33-A2461287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A294-3B6F-5DEA-0671-E9F08755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0A6D4-9543-FD1A-A84C-2480DEAC4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030B-F8B2-6A57-36FF-11B2F102C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DF7D4-9003-C3AF-BAD8-04AF17DD2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48B7E-2698-EDD7-FA21-D657726CF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F41EA-2F1E-D471-E717-AAA64CCC4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D6CF-5A26-FDE6-FFA9-5446834D4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037F4-B666-28FF-5588-CBF529792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EA698-B35D-CAD8-A8D5-E4318C107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03C58-1681-6800-0367-E38DC1D86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4D7F-AF10-FEE4-4C9B-A4A3CA06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9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FD83-0ED3-20DC-9ECA-9EEE3169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E50B6-BCF0-B238-1256-152DB6D78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508242-6BF9-402B-81C6-2C9810D57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3BC4D-99D7-22CA-1E8C-CB11F614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27332-A127-8654-56EA-8D2E176D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E5678-8202-553B-1F14-5DA82732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16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29EB-C11B-1C02-B473-83B01371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44C3E-D979-DD7D-99AF-018DA00C3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A036B-789F-5636-C5B1-A8F854EEE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A63D0-F20E-09F8-E9B9-FCA26E26E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D82F1-F47D-C041-3DF1-2FC60F8FA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188C57-4984-4457-2997-36D631355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0E867-4FA6-0515-27B2-98692F9F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3721DA-5785-1248-9EF7-74CAA4DB0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09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7DDF7-A668-E6CC-3E09-A3BCE9E4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9804D0-2585-51D6-F3B6-A1CC4D3D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F367F2-49AD-2B03-110D-297F56023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F70F5-A917-E66E-664F-DFD3B9139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3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D5653F-1A22-9B3F-608D-ADAEC6C69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AF9D79-B50B-4734-298F-6CE09475F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4B53-DD4B-F69B-51FE-B54F22D6C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2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E3E9-8169-3D6D-06E2-26905CE2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07F35-E56A-3872-4D6A-DAC4EFA26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E517D-8335-C480-F470-37AFD5A8B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1C9521-6728-768C-9EE8-BAF7A38E2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62512-B117-BE27-03DD-0397B1810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4384D-45EC-A9EF-B9A8-07F8DA877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36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FE76-3F8D-160E-DF57-96E055DA6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D93B91-E77A-1874-18EE-48CDBF05D1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9034B-7135-50B1-8D94-235DD7761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9CCB5C-20F4-0118-2990-B5291BC6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BF267-847B-03A0-0A05-8239E04E2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3038A-5FFD-D913-CE0F-CFB2A8EC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3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256C3-B2B1-FA3D-C0FD-C13652ABD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3DDC7-0B33-F86F-5D5B-14AAF0953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917EE-56B9-9497-6D58-775746EBD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3537F-07A4-4848-BAC9-25DBD2B5D441}" type="datetimeFigureOut">
              <a:rPr lang="en-US" smtClean="0"/>
              <a:t>2/19/24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40C55-F84E-8DDE-1F84-E194D898C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BEDB2-AD54-941E-FF00-948F7AE6B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FB763-DDA0-354E-8B2D-0CDB8A7F2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15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3D Machine Parts">
            <a:extLst>
              <a:ext uri="{FF2B5EF4-FFF2-40B4-BE49-F238E27FC236}">
                <a16:creationId xmlns:a16="http://schemas.microsoft.com/office/drawing/2014/main" id="{350E4564-07AF-BFDD-3CE1-90A11253C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B6C6A-9CA4-226B-9463-5821B2C3B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Robot Renderings/Photos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92203-8445-88AE-3AEB-E677B57A1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Nicolino Primavera</a:t>
            </a:r>
          </a:p>
        </p:txBody>
      </p:sp>
    </p:spTree>
    <p:extLst>
      <p:ext uri="{BB962C8B-B14F-4D97-AF65-F5344CB8AC3E}">
        <p14:creationId xmlns:p14="http://schemas.microsoft.com/office/powerpoint/2010/main" val="95118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0E3D-5A24-AD77-A4AF-03229CA6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Renderings</a:t>
            </a:r>
          </a:p>
        </p:txBody>
      </p:sp>
      <p:pic>
        <p:nvPicPr>
          <p:cNvPr id="5" name="Content Placeholder 4" descr="A close-up of a hand holding a circular object&#10;&#10;Description automatically generated">
            <a:extLst>
              <a:ext uri="{FF2B5EF4-FFF2-40B4-BE49-F238E27FC236}">
                <a16:creationId xmlns:a16="http://schemas.microsoft.com/office/drawing/2014/main" id="{C4BEB896-1B89-90A7-8E2B-9B06B3D45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2" b="14076"/>
          <a:stretch/>
        </p:blipFill>
        <p:spPr>
          <a:xfrm>
            <a:off x="20" y="-40"/>
            <a:ext cx="6095980" cy="4172827"/>
          </a:xfrm>
          <a:prstGeom prst="rect">
            <a:avLst/>
          </a:prstGeom>
        </p:spPr>
      </p:pic>
      <p:pic>
        <p:nvPicPr>
          <p:cNvPr id="7" name="Picture 6" descr="A toy on a table&#10;&#10;Description automatically generated">
            <a:extLst>
              <a:ext uri="{FF2B5EF4-FFF2-40B4-BE49-F238E27FC236}">
                <a16:creationId xmlns:a16="http://schemas.microsoft.com/office/drawing/2014/main" id="{25CA6D4F-E345-D149-F070-32CE71170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9" r="41392"/>
          <a:stretch/>
        </p:blipFill>
        <p:spPr>
          <a:xfrm rot="5400000">
            <a:off x="7057585" y="-961628"/>
            <a:ext cx="4172829" cy="6096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4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42DD-5573-882E-93B8-E6010F4D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Assembly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A1884-D300-4982-358E-77790230C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4" b="8755"/>
          <a:stretch/>
        </p:blipFill>
        <p:spPr>
          <a:xfrm>
            <a:off x="20" y="-40"/>
            <a:ext cx="6095980" cy="417282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BED573-EB57-A1FA-B4A1-8D397076E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389"/>
          <a:stretch/>
        </p:blipFill>
        <p:spPr>
          <a:xfrm>
            <a:off x="6096000" y="-43"/>
            <a:ext cx="6096000" cy="417282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33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78CD-1603-D489-8953-F78B656DD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8029572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Robot Assembly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29AD1F9-EA51-077C-96C4-F7CE6CF89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40" y="2468885"/>
            <a:ext cx="3237405" cy="250089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D9E70B-26EE-48C2-E523-CA8C9A09D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9997" y="2483002"/>
            <a:ext cx="3219131" cy="2486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9EAF2-F5E5-6B3F-28F6-01EC4E7E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69" y="2468885"/>
            <a:ext cx="3237405" cy="25008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8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B88AA-2B41-A5E4-22D2-E1C1C8A0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8029572" cy="10611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/>
              <a:t>Minion (Aesthetics and Electronics compartment)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8FCE354-B2E1-1B56-3F60-171FD5A7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16" y="2468885"/>
            <a:ext cx="3236453" cy="2500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98DAB7-F2E7-DFE4-15D4-263A8BF7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71" y="2483002"/>
            <a:ext cx="3218184" cy="248677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20F88B-6900-95B3-9BD9-59369C1F7F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8845" y="2468885"/>
            <a:ext cx="3236453" cy="25008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0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49938-B0F7-94C8-225A-5FE459A0C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34" r="23181" b="-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81C0F4-3AD2-C051-121D-14AB52122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" r="-2" b="1121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F6CE9-4438-AF8C-9CBC-E3369E1543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4" r="2" b="9659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9FE03-10E6-814C-35AC-898D1022F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Robot Leg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17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3F5877B-98C7-49DD-83AB-0F6F57CB6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84B4-A886-CC8B-D28C-3F0C5037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94" r="22923" b="-1"/>
          <a:stretch/>
        </p:blipFill>
        <p:spPr>
          <a:xfrm>
            <a:off x="7364078" y="-18"/>
            <a:ext cx="4827922" cy="6857999"/>
          </a:xfrm>
          <a:custGeom>
            <a:avLst/>
            <a:gdLst/>
            <a:ahLst/>
            <a:cxnLst/>
            <a:rect l="l" t="t" r="r" b="b"/>
            <a:pathLst>
              <a:path w="4827922" h="6858000">
                <a:moveTo>
                  <a:pt x="4441" y="0"/>
                </a:moveTo>
                <a:lnTo>
                  <a:pt x="4827922" y="0"/>
                </a:lnTo>
                <a:lnTo>
                  <a:pt x="4827922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DB735D-C11F-D20E-0FAE-54C3A6CCD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07" r="22152" b="-1"/>
          <a:stretch/>
        </p:blipFill>
        <p:spPr>
          <a:xfrm>
            <a:off x="3119360" y="18"/>
            <a:ext cx="4966290" cy="6857999"/>
          </a:xfrm>
          <a:custGeom>
            <a:avLst/>
            <a:gdLst/>
            <a:ahLst/>
            <a:cxnLst/>
            <a:rect l="l" t="t" r="r" b="b"/>
            <a:pathLst>
              <a:path w="4966290" h="6857999">
                <a:moveTo>
                  <a:pt x="0" y="0"/>
                </a:moveTo>
                <a:lnTo>
                  <a:pt x="4188230" y="0"/>
                </a:lnTo>
                <a:lnTo>
                  <a:pt x="4295735" y="210478"/>
                </a:lnTo>
                <a:cubicBezTo>
                  <a:pt x="4719089" y="1127919"/>
                  <a:pt x="4966290" y="2233909"/>
                  <a:pt x="4966290" y="3424428"/>
                </a:cubicBezTo>
                <a:cubicBezTo>
                  <a:pt x="4966290" y="4614948"/>
                  <a:pt x="4719089" y="5720938"/>
                  <a:pt x="4295735" y="6638378"/>
                </a:cubicBezTo>
                <a:lnTo>
                  <a:pt x="4183560" y="6857999"/>
                </a:lnTo>
                <a:lnTo>
                  <a:pt x="53039" y="6857999"/>
                </a:lnTo>
                <a:lnTo>
                  <a:pt x="132047" y="6695338"/>
                </a:lnTo>
                <a:cubicBezTo>
                  <a:pt x="555401" y="5777898"/>
                  <a:pt x="802602" y="4671908"/>
                  <a:pt x="802602" y="3481388"/>
                </a:cubicBezTo>
                <a:cubicBezTo>
                  <a:pt x="802602" y="2191659"/>
                  <a:pt x="512484" y="1001134"/>
                  <a:pt x="22579" y="42066"/>
                </a:cubicBezTo>
                <a:close/>
              </a:path>
            </a:pathLst>
          </a:custGeom>
        </p:spPr>
      </p:pic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4EA91930-66BC-4C41-B4F5-C31EB216F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313CF8F-B436-401E-9575-DE0F8E8B5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E4680-47A0-7CEC-1B50-BB83C306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1038"/>
            <a:ext cx="2804504" cy="1325563"/>
          </a:xfrm>
        </p:spPr>
        <p:txBody>
          <a:bodyPr anchor="ctr">
            <a:normAutofit/>
          </a:bodyPr>
          <a:lstStyle/>
          <a:p>
            <a:r>
              <a:rPr lang="en-US" sz="2800"/>
              <a:t>Robot Leg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38CFE9-C30A-4551-ACCB-D5808FBC3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54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8449C-F0BE-C277-532A-269DA7C5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Renderings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5AE0-8789-FAD6-A987-32E65C185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4390253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with a face&#10;&#10;Description automatically generated">
            <a:extLst>
              <a:ext uri="{FF2B5EF4-FFF2-40B4-BE49-F238E27FC236}">
                <a16:creationId xmlns:a16="http://schemas.microsoft.com/office/drawing/2014/main" id="{3B5D7CF6-ED02-DD63-5C1A-C375BAB5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88" y="496960"/>
            <a:ext cx="9358766" cy="339255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334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oy robot with a blue and yellow body&#10;&#10;Description automatically generated with medium confidence">
            <a:extLst>
              <a:ext uri="{FF2B5EF4-FFF2-40B4-BE49-F238E27FC236}">
                <a16:creationId xmlns:a16="http://schemas.microsoft.com/office/drawing/2014/main" id="{66C4C402-EDB6-529B-05BF-E6983813A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7" name="Picture 6" descr="A toy character with a face&#10;&#10;Description automatically generated">
            <a:extLst>
              <a:ext uri="{FF2B5EF4-FFF2-40B4-BE49-F238E27FC236}">
                <a16:creationId xmlns:a16="http://schemas.microsoft.com/office/drawing/2014/main" id="{9AE4829A-75DC-3583-28AB-5C37860D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10933-5A30-34CF-02B0-086DE46B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Renderings</a:t>
            </a:r>
          </a:p>
        </p:txBody>
      </p:sp>
    </p:spTree>
    <p:extLst>
      <p:ext uri="{BB962C8B-B14F-4D97-AF65-F5344CB8AC3E}">
        <p14:creationId xmlns:p14="http://schemas.microsoft.com/office/powerpoint/2010/main" val="230900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character pointing at a small yellow minion&#10;&#10;Description automatically generated">
            <a:extLst>
              <a:ext uri="{FF2B5EF4-FFF2-40B4-BE49-F238E27FC236}">
                <a16:creationId xmlns:a16="http://schemas.microsoft.com/office/drawing/2014/main" id="{627FA3A9-7CAA-71F9-2AD7-8CD38376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8" y="1844675"/>
            <a:ext cx="4449763" cy="4449763"/>
          </a:xfrm>
          <a:prstGeom prst="rect">
            <a:avLst/>
          </a:prstGeom>
        </p:spPr>
      </p:pic>
      <p:pic>
        <p:nvPicPr>
          <p:cNvPr id="5" name="Content Placeholder 4" descr="A toy character with a face&#10;&#10;Description automatically generated">
            <a:extLst>
              <a:ext uri="{FF2B5EF4-FFF2-40B4-BE49-F238E27FC236}">
                <a16:creationId xmlns:a16="http://schemas.microsoft.com/office/drawing/2014/main" id="{31BD524E-C834-17A2-26AA-B09B3A3AF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26163" y="1844675"/>
            <a:ext cx="4449763" cy="44497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C0A15-FDDD-1D2B-A32E-EA5DD021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Robot Renderings </a:t>
            </a:r>
          </a:p>
        </p:txBody>
      </p:sp>
    </p:spTree>
    <p:extLst>
      <p:ext uri="{BB962C8B-B14F-4D97-AF65-F5344CB8AC3E}">
        <p14:creationId xmlns:p14="http://schemas.microsoft.com/office/powerpoint/2010/main" val="55351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</Words>
  <Application>Microsoft Macintosh PowerPoint</Application>
  <PresentationFormat>Widescreen</PresentationFormat>
  <Paragraphs>11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Robot Renderings/Photos</vt:lpstr>
      <vt:lpstr>Robot Assembly</vt:lpstr>
      <vt:lpstr>Robot Assembly</vt:lpstr>
      <vt:lpstr>Minion (Aesthetics and Electronics compartment)</vt:lpstr>
      <vt:lpstr>Robot Leg</vt:lpstr>
      <vt:lpstr>Robot Leg</vt:lpstr>
      <vt:lpstr>Robot Renderings</vt:lpstr>
      <vt:lpstr>Robot Renderings</vt:lpstr>
      <vt:lpstr>Robot Renderings </vt:lpstr>
      <vt:lpstr>Robot Renderings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Renderings/Photos</dc:title>
  <dc:creator>Nicolino C Primavera</dc:creator>
  <cp:lastModifiedBy>Nicolino C Primavera</cp:lastModifiedBy>
  <cp:revision>2</cp:revision>
  <dcterms:created xsi:type="dcterms:W3CDTF">2024-02-20T00:31:26Z</dcterms:created>
  <dcterms:modified xsi:type="dcterms:W3CDTF">2024-02-20T00:41:39Z</dcterms:modified>
</cp:coreProperties>
</file>